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56" r:id="rId4"/>
    <p:sldId id="261" r:id="rId5"/>
    <p:sldId id="260" r:id="rId6"/>
    <p:sldId id="258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8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8EE3B-7738-4AE3-889D-94FAEBAFDB8A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3DDDA0-FF67-4F71-8109-7122EB91E02F}">
      <dgm:prSet/>
      <dgm:spPr/>
      <dgm:t>
        <a:bodyPr/>
        <a:lstStyle/>
        <a:p>
          <a:endParaRPr lang="en-US" dirty="0">
            <a:solidFill>
              <a:schemeClr val="accent3">
                <a:lumMod val="60000"/>
                <a:lumOff val="4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r>
            <a:rPr lang="en-US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ACCESS  DIFFERENT SHOPS</a:t>
          </a:r>
        </a:p>
        <a:p>
          <a:r>
            <a:rPr lang="en-US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PRODUCTS</a:t>
          </a:r>
        </a:p>
        <a:p>
          <a:r>
            <a:rPr lang="en-US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 DATABASE</a:t>
          </a:r>
        </a:p>
        <a:p>
          <a:endParaRPr lang="en-US" dirty="0">
            <a:solidFill>
              <a:schemeClr val="accent3">
                <a:lumMod val="60000"/>
                <a:lumOff val="4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endParaRPr lang="en-US" dirty="0"/>
        </a:p>
      </dgm:t>
    </dgm:pt>
    <dgm:pt modelId="{50E7FF1C-390F-408E-BDA7-27D7779BECEC}" type="parTrans" cxnId="{7DEB94EB-1FAD-4365-8E99-EAA56463448C}">
      <dgm:prSet/>
      <dgm:spPr/>
      <dgm:t>
        <a:bodyPr/>
        <a:lstStyle/>
        <a:p>
          <a:endParaRPr lang="en-US"/>
        </a:p>
      </dgm:t>
    </dgm:pt>
    <dgm:pt modelId="{DC84087A-1888-4EE4-92D3-BFC837653584}" type="sibTrans" cxnId="{7DEB94EB-1FAD-4365-8E99-EAA56463448C}">
      <dgm:prSet/>
      <dgm:spPr/>
      <dgm:t>
        <a:bodyPr/>
        <a:lstStyle/>
        <a:p>
          <a:endParaRPr lang="en-US"/>
        </a:p>
      </dgm:t>
    </dgm:pt>
    <dgm:pt modelId="{CEFF8392-27E2-4166-B90A-31A123BA1FE8}">
      <dgm:prSet/>
      <dgm:spPr>
        <a:solidFill>
          <a:srgbClr val="7030A0"/>
        </a:solidFill>
      </dgm:spPr>
      <dgm:t>
        <a:bodyPr/>
        <a:lstStyle/>
        <a:p>
          <a:r>
            <a:rPr lang="en-US" dirty="0">
              <a:solidFill>
                <a:schemeClr val="accent3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ORDER </a:t>
          </a:r>
        </a:p>
        <a:p>
          <a:r>
            <a:rPr lang="en-US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BY PROXIMITY</a:t>
          </a:r>
        </a:p>
      </dgm:t>
    </dgm:pt>
    <dgm:pt modelId="{DE2723D8-9E10-4774-BD43-02009615AC4E}" type="parTrans" cxnId="{25B972DF-D57E-4A28-BD0B-043340595947}">
      <dgm:prSet/>
      <dgm:spPr/>
      <dgm:t>
        <a:bodyPr/>
        <a:lstStyle/>
        <a:p>
          <a:endParaRPr lang="en-US"/>
        </a:p>
      </dgm:t>
    </dgm:pt>
    <dgm:pt modelId="{1086C296-8A74-4E35-9536-E15F9F797BAC}" type="sibTrans" cxnId="{25B972DF-D57E-4A28-BD0B-043340595947}">
      <dgm:prSet/>
      <dgm:spPr/>
      <dgm:t>
        <a:bodyPr/>
        <a:lstStyle/>
        <a:p>
          <a:endParaRPr lang="en-US"/>
        </a:p>
      </dgm:t>
    </dgm:pt>
    <dgm:pt modelId="{D44D5D26-3EAB-4EDF-9DA7-40125B798F39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5CD7591A-9912-4932-AAE2-92F5ECDA0FEE}" type="parTrans" cxnId="{1589590A-E8EA-45B2-A936-8EDE272B4E9A}">
      <dgm:prSet/>
      <dgm:spPr/>
      <dgm:t>
        <a:bodyPr/>
        <a:lstStyle/>
        <a:p>
          <a:endParaRPr lang="en-US"/>
        </a:p>
      </dgm:t>
    </dgm:pt>
    <dgm:pt modelId="{BF9B7975-2DE9-44FE-AE52-9635CDB81D6F}" type="sibTrans" cxnId="{1589590A-E8EA-45B2-A936-8EDE272B4E9A}">
      <dgm:prSet/>
      <dgm:spPr/>
      <dgm:t>
        <a:bodyPr/>
        <a:lstStyle/>
        <a:p>
          <a:endParaRPr lang="en-US"/>
        </a:p>
      </dgm:t>
    </dgm:pt>
    <dgm:pt modelId="{ED02266A-166D-4E86-B3F5-DF9AB68A0E0A}">
      <dgm:prSet/>
      <dgm:spPr>
        <a:solidFill>
          <a:srgbClr val="00B050"/>
        </a:solidFill>
      </dgm:spPr>
      <dgm:t>
        <a:bodyPr/>
        <a:lstStyle/>
        <a:p>
          <a:r>
            <a:rPr 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MEET THE NEEDS OF YOUR CLIENTS</a:t>
          </a:r>
        </a:p>
      </dgm:t>
    </dgm:pt>
    <dgm:pt modelId="{7E53EC16-9DBD-4FBF-BF92-13D48181CA67}" type="parTrans" cxnId="{8E43BE1B-E60E-4F91-BDC6-1F538893E307}">
      <dgm:prSet/>
      <dgm:spPr/>
      <dgm:t>
        <a:bodyPr/>
        <a:lstStyle/>
        <a:p>
          <a:endParaRPr lang="en-US"/>
        </a:p>
      </dgm:t>
    </dgm:pt>
    <dgm:pt modelId="{0C11AD1E-72BC-477B-AA29-30AC49689D85}" type="sibTrans" cxnId="{8E43BE1B-E60E-4F91-BDC6-1F538893E307}">
      <dgm:prSet/>
      <dgm:spPr/>
      <dgm:t>
        <a:bodyPr/>
        <a:lstStyle/>
        <a:p>
          <a:endParaRPr lang="en-US"/>
        </a:p>
      </dgm:t>
    </dgm:pt>
    <dgm:pt modelId="{3C98A19D-750D-4675-B593-2C2E4E8B3B93}" type="pres">
      <dgm:prSet presAssocID="{3048EE3B-7738-4AE3-889D-94FAEBAFDB8A}" presName="matrix" presStyleCnt="0">
        <dgm:presLayoutVars>
          <dgm:chMax val="1"/>
          <dgm:dir/>
          <dgm:resizeHandles val="exact"/>
        </dgm:presLayoutVars>
      </dgm:prSet>
      <dgm:spPr/>
    </dgm:pt>
    <dgm:pt modelId="{E494AEF4-B10E-4B6E-82A8-654A2F714E5F}" type="pres">
      <dgm:prSet presAssocID="{3048EE3B-7738-4AE3-889D-94FAEBAFDB8A}" presName="diamond" presStyleLbl="bgShp" presStyleIdx="0" presStyleCnt="1"/>
      <dgm:spPr/>
    </dgm:pt>
    <dgm:pt modelId="{B4F1CEAE-2AEF-40C1-9B68-D3E784B6D7F9}" type="pres">
      <dgm:prSet presAssocID="{3048EE3B-7738-4AE3-889D-94FAEBAFDB8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204780-D514-473D-A037-35BBC326E0C1}" type="pres">
      <dgm:prSet presAssocID="{3048EE3B-7738-4AE3-889D-94FAEBAFDB8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F02B789-B0A6-4097-A823-CC2CDB5F4599}" type="pres">
      <dgm:prSet presAssocID="{3048EE3B-7738-4AE3-889D-94FAEBAFDB8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195EEA-F53A-4F41-A5A2-F7A579077B93}" type="pres">
      <dgm:prSet presAssocID="{3048EE3B-7738-4AE3-889D-94FAEBAFDB8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4EC8409-3563-4545-A37A-A2202530186C}" type="presOf" srcId="{D44D5D26-3EAB-4EDF-9DA7-40125B798F39}" destId="{1F02B789-B0A6-4097-A823-CC2CDB5F4599}" srcOrd="0" destOrd="0" presId="urn:microsoft.com/office/officeart/2005/8/layout/matrix3"/>
    <dgm:cxn modelId="{1589590A-E8EA-45B2-A936-8EDE272B4E9A}" srcId="{3048EE3B-7738-4AE3-889D-94FAEBAFDB8A}" destId="{D44D5D26-3EAB-4EDF-9DA7-40125B798F39}" srcOrd="2" destOrd="0" parTransId="{5CD7591A-9912-4932-AAE2-92F5ECDA0FEE}" sibTransId="{BF9B7975-2DE9-44FE-AE52-9635CDB81D6F}"/>
    <dgm:cxn modelId="{8E43BE1B-E60E-4F91-BDC6-1F538893E307}" srcId="{3048EE3B-7738-4AE3-889D-94FAEBAFDB8A}" destId="{ED02266A-166D-4E86-B3F5-DF9AB68A0E0A}" srcOrd="3" destOrd="0" parTransId="{7E53EC16-9DBD-4FBF-BF92-13D48181CA67}" sibTransId="{0C11AD1E-72BC-477B-AA29-30AC49689D85}"/>
    <dgm:cxn modelId="{CA27F62D-45C5-4D1F-88D1-603072495EE0}" type="presOf" srcId="{283DDDA0-FF67-4F71-8109-7122EB91E02F}" destId="{B4F1CEAE-2AEF-40C1-9B68-D3E784B6D7F9}" srcOrd="0" destOrd="0" presId="urn:microsoft.com/office/officeart/2005/8/layout/matrix3"/>
    <dgm:cxn modelId="{30E56F9F-5189-4C00-9013-A50E81B9A228}" type="presOf" srcId="{CEFF8392-27E2-4166-B90A-31A123BA1FE8}" destId="{DE204780-D514-473D-A037-35BBC326E0C1}" srcOrd="0" destOrd="0" presId="urn:microsoft.com/office/officeart/2005/8/layout/matrix3"/>
    <dgm:cxn modelId="{46F911AF-8155-404E-9164-52FCD437FBEE}" type="presOf" srcId="{ED02266A-166D-4E86-B3F5-DF9AB68A0E0A}" destId="{51195EEA-F53A-4F41-A5A2-F7A579077B93}" srcOrd="0" destOrd="0" presId="urn:microsoft.com/office/officeart/2005/8/layout/matrix3"/>
    <dgm:cxn modelId="{25B972DF-D57E-4A28-BD0B-043340595947}" srcId="{3048EE3B-7738-4AE3-889D-94FAEBAFDB8A}" destId="{CEFF8392-27E2-4166-B90A-31A123BA1FE8}" srcOrd="1" destOrd="0" parTransId="{DE2723D8-9E10-4774-BD43-02009615AC4E}" sibTransId="{1086C296-8A74-4E35-9536-E15F9F797BAC}"/>
    <dgm:cxn modelId="{7DEB94EB-1FAD-4365-8E99-EAA56463448C}" srcId="{3048EE3B-7738-4AE3-889D-94FAEBAFDB8A}" destId="{283DDDA0-FF67-4F71-8109-7122EB91E02F}" srcOrd="0" destOrd="0" parTransId="{50E7FF1C-390F-408E-BDA7-27D7779BECEC}" sibTransId="{DC84087A-1888-4EE4-92D3-BFC837653584}"/>
    <dgm:cxn modelId="{DFEEBAFE-4F69-4FBA-B38F-D9D4BBBC170B}" type="presOf" srcId="{3048EE3B-7738-4AE3-889D-94FAEBAFDB8A}" destId="{3C98A19D-750D-4675-B593-2C2E4E8B3B93}" srcOrd="0" destOrd="0" presId="urn:microsoft.com/office/officeart/2005/8/layout/matrix3"/>
    <dgm:cxn modelId="{E5179C43-6DE6-4667-AD99-A302A407CD2E}" type="presParOf" srcId="{3C98A19D-750D-4675-B593-2C2E4E8B3B93}" destId="{E494AEF4-B10E-4B6E-82A8-654A2F714E5F}" srcOrd="0" destOrd="0" presId="urn:microsoft.com/office/officeart/2005/8/layout/matrix3"/>
    <dgm:cxn modelId="{CA49A5E8-C5FB-4FB3-B458-97DE0CF4087B}" type="presParOf" srcId="{3C98A19D-750D-4675-B593-2C2E4E8B3B93}" destId="{B4F1CEAE-2AEF-40C1-9B68-D3E784B6D7F9}" srcOrd="1" destOrd="0" presId="urn:microsoft.com/office/officeart/2005/8/layout/matrix3"/>
    <dgm:cxn modelId="{9A54E13D-AC6C-46AA-997D-FCA8793CB8AE}" type="presParOf" srcId="{3C98A19D-750D-4675-B593-2C2E4E8B3B93}" destId="{DE204780-D514-473D-A037-35BBC326E0C1}" srcOrd="2" destOrd="0" presId="urn:microsoft.com/office/officeart/2005/8/layout/matrix3"/>
    <dgm:cxn modelId="{B01A9948-F7F4-4276-B1E1-C1EABAC583CA}" type="presParOf" srcId="{3C98A19D-750D-4675-B593-2C2E4E8B3B93}" destId="{1F02B789-B0A6-4097-A823-CC2CDB5F4599}" srcOrd="3" destOrd="0" presId="urn:microsoft.com/office/officeart/2005/8/layout/matrix3"/>
    <dgm:cxn modelId="{0E9234EE-098E-4E3C-95D6-F05D8D80E92A}" type="presParOf" srcId="{3C98A19D-750D-4675-B593-2C2E4E8B3B93}" destId="{51195EEA-F53A-4F41-A5A2-F7A579077B9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8EE3B-7738-4AE3-889D-94FAEBAFDB8A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3DDDA0-FF67-4F71-8109-7122EB91E02F}">
      <dgm:prSet/>
      <dgm:spPr/>
      <dgm:t>
        <a:bodyPr/>
        <a:lstStyle/>
        <a:p>
          <a:endParaRPr lang="en-US" dirty="0">
            <a:solidFill>
              <a:schemeClr val="accent3">
                <a:lumMod val="60000"/>
                <a:lumOff val="4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r>
            <a:rPr lang="en-US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MANIPULATE DATA</a:t>
          </a:r>
        </a:p>
        <a:p>
          <a:endParaRPr lang="en-US" dirty="0">
            <a:solidFill>
              <a:schemeClr val="accent3">
                <a:lumMod val="60000"/>
                <a:lumOff val="4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endParaRPr lang="en-US" dirty="0"/>
        </a:p>
      </dgm:t>
    </dgm:pt>
    <dgm:pt modelId="{50E7FF1C-390F-408E-BDA7-27D7779BECEC}" type="parTrans" cxnId="{7DEB94EB-1FAD-4365-8E99-EAA56463448C}">
      <dgm:prSet/>
      <dgm:spPr/>
      <dgm:t>
        <a:bodyPr/>
        <a:lstStyle/>
        <a:p>
          <a:endParaRPr lang="en-US"/>
        </a:p>
      </dgm:t>
    </dgm:pt>
    <dgm:pt modelId="{DC84087A-1888-4EE4-92D3-BFC837653584}" type="sibTrans" cxnId="{7DEB94EB-1FAD-4365-8E99-EAA56463448C}">
      <dgm:prSet/>
      <dgm:spPr/>
      <dgm:t>
        <a:bodyPr/>
        <a:lstStyle/>
        <a:p>
          <a:endParaRPr lang="en-US"/>
        </a:p>
      </dgm:t>
    </dgm:pt>
    <dgm:pt modelId="{CEFF8392-27E2-4166-B90A-31A123BA1FE8}">
      <dgm:prSet/>
      <dgm:spPr>
        <a:solidFill>
          <a:srgbClr val="7030A0"/>
        </a:solidFill>
      </dgm:spPr>
      <dgm:t>
        <a:bodyPr/>
        <a:lstStyle/>
        <a:p>
          <a:r>
            <a:rPr lang="en-US" dirty="0">
              <a:solidFill>
                <a:schemeClr val="accent3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MAKE ORDER</a:t>
          </a:r>
        </a:p>
      </dgm:t>
    </dgm:pt>
    <dgm:pt modelId="{DE2723D8-9E10-4774-BD43-02009615AC4E}" type="parTrans" cxnId="{25B972DF-D57E-4A28-BD0B-043340595947}">
      <dgm:prSet/>
      <dgm:spPr/>
      <dgm:t>
        <a:bodyPr/>
        <a:lstStyle/>
        <a:p>
          <a:endParaRPr lang="en-US"/>
        </a:p>
      </dgm:t>
    </dgm:pt>
    <dgm:pt modelId="{1086C296-8A74-4E35-9536-E15F9F797BAC}" type="sibTrans" cxnId="{25B972DF-D57E-4A28-BD0B-043340595947}">
      <dgm:prSet/>
      <dgm:spPr/>
      <dgm:t>
        <a:bodyPr/>
        <a:lstStyle/>
        <a:p>
          <a:endParaRPr lang="en-US"/>
        </a:p>
      </dgm:t>
    </dgm:pt>
    <dgm:pt modelId="{D44D5D26-3EAB-4EDF-9DA7-40125B798F39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5CD7591A-9912-4932-AAE2-92F5ECDA0FEE}" type="parTrans" cxnId="{1589590A-E8EA-45B2-A936-8EDE272B4E9A}">
      <dgm:prSet/>
      <dgm:spPr/>
      <dgm:t>
        <a:bodyPr/>
        <a:lstStyle/>
        <a:p>
          <a:endParaRPr lang="en-US"/>
        </a:p>
      </dgm:t>
    </dgm:pt>
    <dgm:pt modelId="{BF9B7975-2DE9-44FE-AE52-9635CDB81D6F}" type="sibTrans" cxnId="{1589590A-E8EA-45B2-A936-8EDE272B4E9A}">
      <dgm:prSet/>
      <dgm:spPr/>
      <dgm:t>
        <a:bodyPr/>
        <a:lstStyle/>
        <a:p>
          <a:endParaRPr lang="en-US"/>
        </a:p>
      </dgm:t>
    </dgm:pt>
    <dgm:pt modelId="{ED02266A-166D-4E86-B3F5-DF9AB68A0E0A}">
      <dgm:prSet/>
      <dgm:spPr>
        <a:solidFill>
          <a:srgbClr val="00B050"/>
        </a:solidFill>
      </dgm:spPr>
      <dgm:t>
        <a:bodyPr/>
        <a:lstStyle/>
        <a:p>
          <a:r>
            <a:rPr 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MEET THE NEEDS OF YOUR CLIENTS</a:t>
          </a:r>
        </a:p>
      </dgm:t>
    </dgm:pt>
    <dgm:pt modelId="{7E53EC16-9DBD-4FBF-BF92-13D48181CA67}" type="parTrans" cxnId="{8E43BE1B-E60E-4F91-BDC6-1F538893E307}">
      <dgm:prSet/>
      <dgm:spPr/>
      <dgm:t>
        <a:bodyPr/>
        <a:lstStyle/>
        <a:p>
          <a:endParaRPr lang="en-US"/>
        </a:p>
      </dgm:t>
    </dgm:pt>
    <dgm:pt modelId="{0C11AD1E-72BC-477B-AA29-30AC49689D85}" type="sibTrans" cxnId="{8E43BE1B-E60E-4F91-BDC6-1F538893E307}">
      <dgm:prSet/>
      <dgm:spPr/>
      <dgm:t>
        <a:bodyPr/>
        <a:lstStyle/>
        <a:p>
          <a:endParaRPr lang="en-US"/>
        </a:p>
      </dgm:t>
    </dgm:pt>
    <dgm:pt modelId="{3C98A19D-750D-4675-B593-2C2E4E8B3B93}" type="pres">
      <dgm:prSet presAssocID="{3048EE3B-7738-4AE3-889D-94FAEBAFDB8A}" presName="matrix" presStyleCnt="0">
        <dgm:presLayoutVars>
          <dgm:chMax val="1"/>
          <dgm:dir/>
          <dgm:resizeHandles val="exact"/>
        </dgm:presLayoutVars>
      </dgm:prSet>
      <dgm:spPr/>
    </dgm:pt>
    <dgm:pt modelId="{E494AEF4-B10E-4B6E-82A8-654A2F714E5F}" type="pres">
      <dgm:prSet presAssocID="{3048EE3B-7738-4AE3-889D-94FAEBAFDB8A}" presName="diamond" presStyleLbl="bgShp" presStyleIdx="0" presStyleCnt="1"/>
      <dgm:spPr/>
    </dgm:pt>
    <dgm:pt modelId="{B4F1CEAE-2AEF-40C1-9B68-D3E784B6D7F9}" type="pres">
      <dgm:prSet presAssocID="{3048EE3B-7738-4AE3-889D-94FAEBAFDB8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204780-D514-473D-A037-35BBC326E0C1}" type="pres">
      <dgm:prSet presAssocID="{3048EE3B-7738-4AE3-889D-94FAEBAFDB8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F02B789-B0A6-4097-A823-CC2CDB5F4599}" type="pres">
      <dgm:prSet presAssocID="{3048EE3B-7738-4AE3-889D-94FAEBAFDB8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1195EEA-F53A-4F41-A5A2-F7A579077B93}" type="pres">
      <dgm:prSet presAssocID="{3048EE3B-7738-4AE3-889D-94FAEBAFDB8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4EC8409-3563-4545-A37A-A2202530186C}" type="presOf" srcId="{D44D5D26-3EAB-4EDF-9DA7-40125B798F39}" destId="{1F02B789-B0A6-4097-A823-CC2CDB5F4599}" srcOrd="0" destOrd="0" presId="urn:microsoft.com/office/officeart/2005/8/layout/matrix3"/>
    <dgm:cxn modelId="{1589590A-E8EA-45B2-A936-8EDE272B4E9A}" srcId="{3048EE3B-7738-4AE3-889D-94FAEBAFDB8A}" destId="{D44D5D26-3EAB-4EDF-9DA7-40125B798F39}" srcOrd="2" destOrd="0" parTransId="{5CD7591A-9912-4932-AAE2-92F5ECDA0FEE}" sibTransId="{BF9B7975-2DE9-44FE-AE52-9635CDB81D6F}"/>
    <dgm:cxn modelId="{8E43BE1B-E60E-4F91-BDC6-1F538893E307}" srcId="{3048EE3B-7738-4AE3-889D-94FAEBAFDB8A}" destId="{ED02266A-166D-4E86-B3F5-DF9AB68A0E0A}" srcOrd="3" destOrd="0" parTransId="{7E53EC16-9DBD-4FBF-BF92-13D48181CA67}" sibTransId="{0C11AD1E-72BC-477B-AA29-30AC49689D85}"/>
    <dgm:cxn modelId="{CA27F62D-45C5-4D1F-88D1-603072495EE0}" type="presOf" srcId="{283DDDA0-FF67-4F71-8109-7122EB91E02F}" destId="{B4F1CEAE-2AEF-40C1-9B68-D3E784B6D7F9}" srcOrd="0" destOrd="0" presId="urn:microsoft.com/office/officeart/2005/8/layout/matrix3"/>
    <dgm:cxn modelId="{30E56F9F-5189-4C00-9013-A50E81B9A228}" type="presOf" srcId="{CEFF8392-27E2-4166-B90A-31A123BA1FE8}" destId="{DE204780-D514-473D-A037-35BBC326E0C1}" srcOrd="0" destOrd="0" presId="urn:microsoft.com/office/officeart/2005/8/layout/matrix3"/>
    <dgm:cxn modelId="{46F911AF-8155-404E-9164-52FCD437FBEE}" type="presOf" srcId="{ED02266A-166D-4E86-B3F5-DF9AB68A0E0A}" destId="{51195EEA-F53A-4F41-A5A2-F7A579077B93}" srcOrd="0" destOrd="0" presId="urn:microsoft.com/office/officeart/2005/8/layout/matrix3"/>
    <dgm:cxn modelId="{25B972DF-D57E-4A28-BD0B-043340595947}" srcId="{3048EE3B-7738-4AE3-889D-94FAEBAFDB8A}" destId="{CEFF8392-27E2-4166-B90A-31A123BA1FE8}" srcOrd="1" destOrd="0" parTransId="{DE2723D8-9E10-4774-BD43-02009615AC4E}" sibTransId="{1086C296-8A74-4E35-9536-E15F9F797BAC}"/>
    <dgm:cxn modelId="{7DEB94EB-1FAD-4365-8E99-EAA56463448C}" srcId="{3048EE3B-7738-4AE3-889D-94FAEBAFDB8A}" destId="{283DDDA0-FF67-4F71-8109-7122EB91E02F}" srcOrd="0" destOrd="0" parTransId="{50E7FF1C-390F-408E-BDA7-27D7779BECEC}" sibTransId="{DC84087A-1888-4EE4-92D3-BFC837653584}"/>
    <dgm:cxn modelId="{DFEEBAFE-4F69-4FBA-B38F-D9D4BBBC170B}" type="presOf" srcId="{3048EE3B-7738-4AE3-889D-94FAEBAFDB8A}" destId="{3C98A19D-750D-4675-B593-2C2E4E8B3B93}" srcOrd="0" destOrd="0" presId="urn:microsoft.com/office/officeart/2005/8/layout/matrix3"/>
    <dgm:cxn modelId="{E5179C43-6DE6-4667-AD99-A302A407CD2E}" type="presParOf" srcId="{3C98A19D-750D-4675-B593-2C2E4E8B3B93}" destId="{E494AEF4-B10E-4B6E-82A8-654A2F714E5F}" srcOrd="0" destOrd="0" presId="urn:microsoft.com/office/officeart/2005/8/layout/matrix3"/>
    <dgm:cxn modelId="{CA49A5E8-C5FB-4FB3-B458-97DE0CF4087B}" type="presParOf" srcId="{3C98A19D-750D-4675-B593-2C2E4E8B3B93}" destId="{B4F1CEAE-2AEF-40C1-9B68-D3E784B6D7F9}" srcOrd="1" destOrd="0" presId="urn:microsoft.com/office/officeart/2005/8/layout/matrix3"/>
    <dgm:cxn modelId="{9A54E13D-AC6C-46AA-997D-FCA8793CB8AE}" type="presParOf" srcId="{3C98A19D-750D-4675-B593-2C2E4E8B3B93}" destId="{DE204780-D514-473D-A037-35BBC326E0C1}" srcOrd="2" destOrd="0" presId="urn:microsoft.com/office/officeart/2005/8/layout/matrix3"/>
    <dgm:cxn modelId="{B01A9948-F7F4-4276-B1E1-C1EABAC583CA}" type="presParOf" srcId="{3C98A19D-750D-4675-B593-2C2E4E8B3B93}" destId="{1F02B789-B0A6-4097-A823-CC2CDB5F4599}" srcOrd="3" destOrd="0" presId="urn:microsoft.com/office/officeart/2005/8/layout/matrix3"/>
    <dgm:cxn modelId="{0E9234EE-098E-4E3C-95D6-F05D8D80E92A}" type="presParOf" srcId="{3C98A19D-750D-4675-B593-2C2E4E8B3B93}" destId="{51195EEA-F53A-4F41-A5A2-F7A579077B9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4AEF4-B10E-4B6E-82A8-654A2F714E5F}">
      <dsp:nvSpPr>
        <dsp:cNvPr id="0" name=""/>
        <dsp:cNvSpPr/>
      </dsp:nvSpPr>
      <dsp:spPr>
        <a:xfrm>
          <a:off x="0" y="222989"/>
          <a:ext cx="5951278" cy="595127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1CEAE-2AEF-40C1-9B68-D3E784B6D7F9}">
      <dsp:nvSpPr>
        <dsp:cNvPr id="0" name=""/>
        <dsp:cNvSpPr/>
      </dsp:nvSpPr>
      <dsp:spPr>
        <a:xfrm>
          <a:off x="565371" y="788360"/>
          <a:ext cx="2320998" cy="2320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accent3">
                <a:lumMod val="60000"/>
                <a:lumOff val="4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ACCESS  DIFFERENT SHOPS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PRODUCTS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accent3">
                <a:lumMod val="60000"/>
                <a:lumOff val="4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78673" y="901662"/>
        <a:ext cx="2094394" cy="2094394"/>
      </dsp:txXfrm>
    </dsp:sp>
    <dsp:sp modelId="{DE204780-D514-473D-A037-35BBC326E0C1}">
      <dsp:nvSpPr>
        <dsp:cNvPr id="0" name=""/>
        <dsp:cNvSpPr/>
      </dsp:nvSpPr>
      <dsp:spPr>
        <a:xfrm>
          <a:off x="3064908" y="788360"/>
          <a:ext cx="2320998" cy="2320998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3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1800" kern="12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ORDER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BY PROXIMITY</a:t>
          </a:r>
        </a:p>
      </dsp:txBody>
      <dsp:txXfrm>
        <a:off x="3178210" y="901662"/>
        <a:ext cx="2094394" cy="2094394"/>
      </dsp:txXfrm>
    </dsp:sp>
    <dsp:sp modelId="{1F02B789-B0A6-4097-A823-CC2CDB5F4599}">
      <dsp:nvSpPr>
        <dsp:cNvPr id="0" name=""/>
        <dsp:cNvSpPr/>
      </dsp:nvSpPr>
      <dsp:spPr>
        <a:xfrm>
          <a:off x="565371" y="3287897"/>
          <a:ext cx="2320998" cy="2320998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78673" y="3401199"/>
        <a:ext cx="2094394" cy="2094394"/>
      </dsp:txXfrm>
    </dsp:sp>
    <dsp:sp modelId="{51195EEA-F53A-4F41-A5A2-F7A579077B93}">
      <dsp:nvSpPr>
        <dsp:cNvPr id="0" name=""/>
        <dsp:cNvSpPr/>
      </dsp:nvSpPr>
      <dsp:spPr>
        <a:xfrm>
          <a:off x="3064908" y="3287897"/>
          <a:ext cx="2320998" cy="2320998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MEET THE NEEDS OF YOUR CLIENTS</a:t>
          </a:r>
        </a:p>
      </dsp:txBody>
      <dsp:txXfrm>
        <a:off x="3178210" y="3401199"/>
        <a:ext cx="2094394" cy="2094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4AEF4-B10E-4B6E-82A8-654A2F714E5F}">
      <dsp:nvSpPr>
        <dsp:cNvPr id="0" name=""/>
        <dsp:cNvSpPr/>
      </dsp:nvSpPr>
      <dsp:spPr>
        <a:xfrm>
          <a:off x="0" y="222989"/>
          <a:ext cx="5951278" cy="595127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1CEAE-2AEF-40C1-9B68-D3E784B6D7F9}">
      <dsp:nvSpPr>
        <dsp:cNvPr id="0" name=""/>
        <dsp:cNvSpPr/>
      </dsp:nvSpPr>
      <dsp:spPr>
        <a:xfrm>
          <a:off x="565371" y="788360"/>
          <a:ext cx="2320998" cy="2320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chemeClr val="accent3">
                <a:lumMod val="60000"/>
                <a:lumOff val="4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MANIPULATE DATA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chemeClr val="accent3">
                <a:lumMod val="60000"/>
                <a:lumOff val="40000"/>
              </a:schemeClr>
            </a:solidFill>
            <a:latin typeface="Aharoni" panose="02010803020104030203" pitchFamily="2" charset="-79"/>
            <a:cs typeface="Aharoni" panose="02010803020104030203" pitchFamily="2" charset="-79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678673" y="901662"/>
        <a:ext cx="2094394" cy="2094394"/>
      </dsp:txXfrm>
    </dsp:sp>
    <dsp:sp modelId="{DE204780-D514-473D-A037-35BBC326E0C1}">
      <dsp:nvSpPr>
        <dsp:cNvPr id="0" name=""/>
        <dsp:cNvSpPr/>
      </dsp:nvSpPr>
      <dsp:spPr>
        <a:xfrm>
          <a:off x="3064908" y="788360"/>
          <a:ext cx="2320998" cy="2320998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3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rPr>
            <a:t> </a:t>
          </a:r>
          <a:r>
            <a:rPr lang="en-US" sz="2400" kern="12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rPr>
            <a:t>MAKE ORDER</a:t>
          </a:r>
        </a:p>
      </dsp:txBody>
      <dsp:txXfrm>
        <a:off x="3178210" y="901662"/>
        <a:ext cx="2094394" cy="2094394"/>
      </dsp:txXfrm>
    </dsp:sp>
    <dsp:sp modelId="{1F02B789-B0A6-4097-A823-CC2CDB5F4599}">
      <dsp:nvSpPr>
        <dsp:cNvPr id="0" name=""/>
        <dsp:cNvSpPr/>
      </dsp:nvSpPr>
      <dsp:spPr>
        <a:xfrm>
          <a:off x="565371" y="3287897"/>
          <a:ext cx="2320998" cy="2320998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78673" y="3401199"/>
        <a:ext cx="2094394" cy="2094394"/>
      </dsp:txXfrm>
    </dsp:sp>
    <dsp:sp modelId="{51195EEA-F53A-4F41-A5A2-F7A579077B93}">
      <dsp:nvSpPr>
        <dsp:cNvPr id="0" name=""/>
        <dsp:cNvSpPr/>
      </dsp:nvSpPr>
      <dsp:spPr>
        <a:xfrm>
          <a:off x="3064908" y="3287897"/>
          <a:ext cx="2320998" cy="2320998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MEET THE NEEDS OF YOUR CLIENTS</a:t>
          </a:r>
        </a:p>
      </dsp:txBody>
      <dsp:txXfrm>
        <a:off x="3178210" y="3401199"/>
        <a:ext cx="2094394" cy="2094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3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4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8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5232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2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72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8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59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0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5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8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6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4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4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80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7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1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782883E-5DDF-4967-B53B-2D2D86B18D8A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DD150C-E3F3-4155-85CB-3F39F678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71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veurback.net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oject 1">
            <a:hlinkClick r:id="" action="ppaction://media"/>
            <a:extLst>
              <a:ext uri="{FF2B5EF4-FFF2-40B4-BE49-F238E27FC236}">
                <a16:creationId xmlns:a16="http://schemas.microsoft.com/office/drawing/2014/main" id="{E6F271F3-9B84-4730-B4B3-E7476470A6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2865" y="584791"/>
            <a:ext cx="9663428" cy="5431828"/>
          </a:xfrm>
          <a:ln cmpd="tri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133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07CFFF3-AA9C-427F-9A2B-66FF980DB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415"/>
            <a:ext cx="3724274" cy="55864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A7D89-4635-4283-A73E-463B922F9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7A0DCC-7E9D-4673-92C4-711FCF40B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99" y="-118380"/>
            <a:ext cx="5025034" cy="70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0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7234646E-087D-4A6B-BA95-55BB1AB6EF70}"/>
              </a:ext>
            </a:extLst>
          </p:cNvPr>
          <p:cNvSpPr/>
          <p:nvPr/>
        </p:nvSpPr>
        <p:spPr>
          <a:xfrm>
            <a:off x="2597887" y="3332828"/>
            <a:ext cx="6801294" cy="1972819"/>
          </a:xfrm>
          <a:prstGeom prst="horizontalScroll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   </a:t>
            </a:r>
          </a:p>
          <a:p>
            <a:pPr algn="ctr"/>
            <a:r>
              <a:rPr lang="en-US" sz="2800" dirty="0">
                <a:latin typeface="Agency FB" panose="020B0503020202020204" pitchFamily="34" charset="0"/>
              </a:rPr>
              <a:t>Restaurant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&amp;&amp; </a:t>
            </a:r>
            <a:r>
              <a:rPr lang="en-US" sz="2800" dirty="0">
                <a:latin typeface="Agency FB" panose="020B0503020202020204" pitchFamily="34" charset="0"/>
              </a:rPr>
              <a:t>Home Kitchen  Wholesale</a:t>
            </a:r>
          </a:p>
          <a:p>
            <a:pPr algn="ctr"/>
            <a:r>
              <a:rPr lang="en-US" sz="2800" dirty="0">
                <a:latin typeface="Agency FB" panose="020B0503020202020204" pitchFamily="34" charset="0"/>
                <a:hlinkClick r:id="rId2"/>
              </a:rPr>
              <a:t>www.haveurback.net</a:t>
            </a:r>
            <a:r>
              <a:rPr lang="en-US" sz="2800" dirty="0">
                <a:latin typeface="Agency FB" panose="020B0503020202020204" pitchFamily="34" charset="0"/>
              </a:rPr>
              <a:t> </a:t>
            </a:r>
            <a:r>
              <a:rPr lang="en-US" sz="2800" dirty="0">
                <a:latin typeface="Agency FB" panose="020B0503020202020204" pitchFamily="34" charset="0"/>
                <a:cs typeface="Times New Roman" panose="02020603050405020304" pitchFamily="18" charset="0"/>
              </a:rPr>
              <a:t> / 888-999-1234</a:t>
            </a:r>
            <a:endParaRPr lang="en-US" sz="2800" dirty="0">
              <a:latin typeface="Agency FB" panose="020B0503020202020204" pitchFamily="34" charset="0"/>
            </a:endParaRPr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589DA-5805-4394-9A07-ACFAF6444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745" y="1244009"/>
            <a:ext cx="5796971" cy="2662676"/>
          </a:xfrm>
          <a:solidFill>
            <a:schemeClr val="accent2">
              <a:lumMod val="50000"/>
            </a:schemeClr>
          </a:solidFill>
          <a:ln w="5715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r>
              <a:rPr lang="en-US" sz="8000" dirty="0"/>
              <a:t> </a:t>
            </a:r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HAV</a:t>
            </a:r>
            <a:r>
              <a:rPr lang="en-US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ǑL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1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DA6E64D-8A51-47F6-BFE6-E53B66069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5585394"/>
              </p:ext>
            </p:extLst>
          </p:nvPr>
        </p:nvGraphicFramePr>
        <p:xfrm>
          <a:off x="5411972" y="460743"/>
          <a:ext cx="5951278" cy="639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E8F1E3-86C0-4E5A-B6E7-409EF2EA8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405" y="1580050"/>
            <a:ext cx="5088206" cy="40592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B01EA7-9092-4248-A57E-295F5D23B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987211"/>
            <a:ext cx="2144897" cy="17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0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2B38CA-A821-432B-AC93-5D0FFD12D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5055"/>
            <a:ext cx="5234664" cy="870098"/>
          </a:xfrm>
          <a:gradFill>
            <a:gsLst>
              <a:gs pos="26936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FONCTIONALITIES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9A3F3-4492-4602-902A-DF4BC386DF3D}"/>
              </a:ext>
            </a:extLst>
          </p:cNvPr>
          <p:cNvSpPr txBox="1"/>
          <p:nvPr/>
        </p:nvSpPr>
        <p:spPr>
          <a:xfrm>
            <a:off x="691116" y="2137144"/>
            <a:ext cx="3859619" cy="523220"/>
          </a:xfrm>
          <a:prstGeom prst="rect">
            <a:avLst/>
          </a:prstGeom>
          <a:solidFill>
            <a:srgbClr val="FFC000">
              <a:alpha val="4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Warehouse/shop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A605C-9BEB-44BE-B83F-FF8614F8F40E}"/>
              </a:ext>
            </a:extLst>
          </p:cNvPr>
          <p:cNvSpPr txBox="1"/>
          <p:nvPr/>
        </p:nvSpPr>
        <p:spPr>
          <a:xfrm>
            <a:off x="7687340" y="2640710"/>
            <a:ext cx="4263655" cy="3139321"/>
          </a:xfrm>
          <a:prstGeom prst="rect">
            <a:avLst/>
          </a:prstGeom>
          <a:solidFill>
            <a:srgbClr val="FFC000">
              <a:alpha val="4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 1. Access product database of registered shop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Products</a:t>
            </a:r>
          </a:p>
          <a:p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Products details</a:t>
            </a:r>
          </a:p>
          <a:p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Location</a:t>
            </a:r>
          </a:p>
          <a:p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Delivery options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2. Submit orders</a:t>
            </a:r>
          </a:p>
          <a:p>
            <a:r>
              <a:rPr lang="en-US" b="1" dirty="0">
                <a:solidFill>
                  <a:schemeClr val="bg1"/>
                </a:solidFill>
              </a:rPr>
              <a:t>3. change your mind</a:t>
            </a:r>
          </a:p>
          <a:p>
            <a:r>
              <a:rPr lang="en-US" b="1" dirty="0">
                <a:solidFill>
                  <a:schemeClr val="bg1"/>
                </a:solidFill>
              </a:rPr>
              <a:t>Cancel/update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539AC-6B9F-42EE-A792-EBDC787C5FE8}"/>
              </a:ext>
            </a:extLst>
          </p:cNvPr>
          <p:cNvSpPr txBox="1"/>
          <p:nvPr/>
        </p:nvSpPr>
        <p:spPr>
          <a:xfrm>
            <a:off x="691116" y="2764465"/>
            <a:ext cx="3859618" cy="2585323"/>
          </a:xfrm>
          <a:prstGeom prst="rect">
            <a:avLst/>
          </a:prstGeom>
          <a:solidFill>
            <a:srgbClr val="FFC000">
              <a:alpha val="58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Register 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Products database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Manipulate database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Insert/delete/update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4. Access order database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604AEC-5FEE-47B8-9779-77361B4AB5FD}"/>
              </a:ext>
            </a:extLst>
          </p:cNvPr>
          <p:cNvSpPr txBox="1"/>
          <p:nvPr/>
        </p:nvSpPr>
        <p:spPr>
          <a:xfrm>
            <a:off x="7664303" y="1798590"/>
            <a:ext cx="4309728" cy="677108"/>
          </a:xfrm>
          <a:prstGeom prst="rect">
            <a:avLst/>
          </a:prstGeom>
          <a:solidFill>
            <a:srgbClr val="FFC000">
              <a:alpha val="4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RESTAURENTS/HOME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6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7B9E-5308-49FA-9C8C-1CC810ED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423" y="109210"/>
            <a:ext cx="6309241" cy="970450"/>
          </a:xfrm>
        </p:spPr>
        <p:txBody>
          <a:bodyPr>
            <a:noAutofit/>
          </a:bodyPr>
          <a:lstStyle/>
          <a:p>
            <a:br>
              <a:rPr lang="en-US" sz="2000" dirty="0"/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SQL Server Management Studio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D89AC4-47F1-4F64-A8DC-4B3983F28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39" y="1079660"/>
            <a:ext cx="9729623" cy="54673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Cylinder 3">
            <a:extLst>
              <a:ext uri="{FF2B5EF4-FFF2-40B4-BE49-F238E27FC236}">
                <a16:creationId xmlns:a16="http://schemas.microsoft.com/office/drawing/2014/main" id="{5F44DE40-5D52-4B00-89A1-1AAD85BD829A}"/>
              </a:ext>
            </a:extLst>
          </p:cNvPr>
          <p:cNvSpPr/>
          <p:nvPr/>
        </p:nvSpPr>
        <p:spPr>
          <a:xfrm>
            <a:off x="102137" y="1960395"/>
            <a:ext cx="2062716" cy="2732567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8ECA0277-FC95-4113-8092-080F45586C56}"/>
              </a:ext>
            </a:extLst>
          </p:cNvPr>
          <p:cNvSpPr/>
          <p:nvPr/>
        </p:nvSpPr>
        <p:spPr>
          <a:xfrm>
            <a:off x="297067" y="2165958"/>
            <a:ext cx="2062716" cy="2732567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38CF1CFB-EF2F-4557-8A3B-B6C1F44C8D5E}"/>
              </a:ext>
            </a:extLst>
          </p:cNvPr>
          <p:cNvSpPr/>
          <p:nvPr/>
        </p:nvSpPr>
        <p:spPr>
          <a:xfrm>
            <a:off x="414026" y="2396330"/>
            <a:ext cx="2062716" cy="2732567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85303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02CEC-BC83-45F5-84B4-78F1EBEEF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695" y="482009"/>
            <a:ext cx="4686089" cy="2347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C051C-E692-4298-AD5B-76A086CB5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34" b="11751"/>
          <a:stretch/>
        </p:blipFill>
        <p:spPr>
          <a:xfrm>
            <a:off x="1071356" y="2243310"/>
            <a:ext cx="10386187" cy="430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0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DA6E64D-8A51-47F6-BFE6-E53B66069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994778"/>
              </p:ext>
            </p:extLst>
          </p:nvPr>
        </p:nvGraphicFramePr>
        <p:xfrm>
          <a:off x="5411972" y="460743"/>
          <a:ext cx="5951278" cy="6397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E8F1E3-86C0-4E5A-B6E7-409EF2EA8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405" y="1580050"/>
            <a:ext cx="4095072" cy="32669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2796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778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1520</TotalTime>
  <Words>115</Words>
  <Application>Microsoft Office PowerPoint</Application>
  <PresentationFormat>Widescreen</PresentationFormat>
  <Paragraphs>40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Agency FB</vt:lpstr>
      <vt:lpstr>Aharoni</vt:lpstr>
      <vt:lpstr>Arial Black</vt:lpstr>
      <vt:lpstr>Arial Rounded MT Bold</vt:lpstr>
      <vt:lpstr>Calisto MT</vt:lpstr>
      <vt:lpstr>Times New Roman</vt:lpstr>
      <vt:lpstr>Wingdings 2</vt:lpstr>
      <vt:lpstr>Slate</vt:lpstr>
      <vt:lpstr>PowerPoint Presentation</vt:lpstr>
      <vt:lpstr>PowerPoint Presentation</vt:lpstr>
      <vt:lpstr>             HAVǑL </vt:lpstr>
      <vt:lpstr>PowerPoint Presentation</vt:lpstr>
      <vt:lpstr>PowerPoint Presentation</vt:lpstr>
      <vt:lpstr> SQL Server Management Studio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Sancta ISIMBI</dc:creator>
  <cp:lastModifiedBy>Sancta ISIMBI</cp:lastModifiedBy>
  <cp:revision>4</cp:revision>
  <dcterms:created xsi:type="dcterms:W3CDTF">2022-04-08T15:52:00Z</dcterms:created>
  <dcterms:modified xsi:type="dcterms:W3CDTF">2022-04-11T15:25:03Z</dcterms:modified>
</cp:coreProperties>
</file>